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92" d="100"/>
          <a:sy n="92" d="100"/>
        </p:scale>
        <p:origin x="7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6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6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087" y="4289342"/>
            <a:ext cx="729615" cy="72961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896" y="4573362"/>
            <a:ext cx="491048" cy="491048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001049" y="4573362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47547" y="4854079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720418" y="457016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9446062" y="3660841"/>
            <a:ext cx="2618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Raikou serait a priori disponible samedi 22 juin OU dimanche 23 juin.</a:t>
            </a:r>
            <a:endParaRPr lang="fr-FR" dirty="0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2351" y="3271328"/>
            <a:ext cx="1103127" cy="1103127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2840" y="3284096"/>
            <a:ext cx="1103127" cy="1103127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891" y="3312117"/>
            <a:ext cx="1103127" cy="11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62" y="3606437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48" y="2836904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10" y="2410531"/>
            <a:ext cx="867924" cy="8679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346" y="2400675"/>
            <a:ext cx="867924" cy="8679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68727" y="3747796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</Words>
  <Application>Microsoft Macintosh PowerPoint</Application>
  <PresentationFormat>Grand écran</PresentationFormat>
  <Paragraphs>25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DengXian</vt:lpstr>
      <vt:lpstr>Times New Roman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10</cp:revision>
  <dcterms:created xsi:type="dcterms:W3CDTF">2019-06-12T14:13:52Z</dcterms:created>
  <dcterms:modified xsi:type="dcterms:W3CDTF">2019-06-13T15:17:04Z</dcterms:modified>
</cp:coreProperties>
</file>